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6" r:id="rId5"/>
    <p:sldId id="259" r:id="rId6"/>
    <p:sldId id="276" r:id="rId7"/>
    <p:sldId id="277" r:id="rId8"/>
    <p:sldId id="278" r:id="rId9"/>
    <p:sldId id="279" r:id="rId10"/>
    <p:sldId id="258" r:id="rId11"/>
    <p:sldId id="257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96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18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31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0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51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07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53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51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43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14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82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CE89-8522-41CA-8F72-A0212FC47C65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DE0E-4F1B-43C7-AAE6-DC52EB796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1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614" y="1600200"/>
            <a:ext cx="8738290" cy="33701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RTitr" panose="02000506000000020002" pitchFamily="2" charset="-78"/>
                <a:cs typeface="IRTitr" panose="02000506000000020002" pitchFamily="2" charset="-78"/>
              </a:rPr>
              <a:t>پروژه ساماندهی و بهسازی</a:t>
            </a:r>
            <a:r>
              <a:rPr lang="fa-I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fa-IR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a-I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RTitr" panose="02000506000000020002" pitchFamily="2" charset="-78"/>
                <a:cs typeface="IRTitr" panose="02000506000000020002" pitchFamily="2" charset="-78"/>
              </a:rPr>
              <a:t>آرامستـان </a:t>
            </a:r>
            <a:r>
              <a:rPr lang="fa-IR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RTitr" panose="02000506000000020002" pitchFamily="2" charset="-78"/>
                <a:cs typeface="IRTitr" panose="02000506000000020002" pitchFamily="2" charset="-78"/>
              </a:rPr>
              <a:t>ستـارخـان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IRTitr" panose="02000506000000020002" pitchFamily="2" charset="-78"/>
              <a:cs typeface="IRTitr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2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14400"/>
            <a:ext cx="75438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22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838200"/>
            <a:ext cx="7532914" cy="502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343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838200"/>
            <a:ext cx="76581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05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838200"/>
            <a:ext cx="7391400" cy="510921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5137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567666">
            <a:off x="2207251" y="469429"/>
            <a:ext cx="4917571" cy="64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Up Arrow 4"/>
          <p:cNvSpPr/>
          <p:nvPr/>
        </p:nvSpPr>
        <p:spPr>
          <a:xfrm>
            <a:off x="1143000" y="1371600"/>
            <a:ext cx="457200" cy="533400"/>
          </a:xfrm>
          <a:prstGeom prst="upArrow">
            <a:avLst>
              <a:gd name="adj1" fmla="val 40477"/>
              <a:gd name="adj2" fmla="val 53174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3128" y="2017769"/>
            <a:ext cx="10807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Terafik" panose="02000503000000020002" pitchFamily="2" charset="-78"/>
                <a:cs typeface="IRTerafik" panose="02000503000000020002" pitchFamily="2" charset="-78"/>
              </a:rPr>
              <a:t>شمال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IRTerafik" panose="02000503000000020002" pitchFamily="2" charset="-78"/>
              <a:cs typeface="IRTerafik" panose="02000503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6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>
            <a:off x="774635" y="533400"/>
            <a:ext cx="520765" cy="533400"/>
          </a:xfrm>
          <a:prstGeom prst="upArrow">
            <a:avLst>
              <a:gd name="adj1" fmla="val 40477"/>
              <a:gd name="adj2" fmla="val 53174"/>
            </a:avLst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0964" y="1179569"/>
            <a:ext cx="10807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RTerafik" panose="02000503000000020002" pitchFamily="2" charset="-78"/>
                <a:cs typeface="IRTerafik" panose="02000503000000020002" pitchFamily="2" charset="-78"/>
              </a:rPr>
              <a:t>شمال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RTerafik" panose="02000503000000020002" pitchFamily="2" charset="-78"/>
              <a:cs typeface="IRTerafik" panose="02000503000000020002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567690"/>
            <a:ext cx="6864096" cy="572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864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2604491"/>
              </p:ext>
            </p:extLst>
          </p:nvPr>
        </p:nvGraphicFramePr>
        <p:xfrm>
          <a:off x="457200" y="1600200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5410200"/>
              </a:tblGrid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آمار و اطلاعات آرامستان ستارخان</a:t>
                      </a:r>
                      <a:endParaRPr lang="en-US" dirty="0">
                        <a:latin typeface="IRTitr" panose="02000506000000020002" pitchFamily="2" charset="-78"/>
                        <a:cs typeface="IRTitr" panose="02000506000000020002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147 شهید</a:t>
                      </a:r>
                      <a:endParaRPr lang="en-US" dirty="0">
                        <a:latin typeface="IRTitr" panose="02000506000000020002" pitchFamily="2" charset="-78"/>
                        <a:cs typeface="IRTitr" panose="02000506000000020002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تعداد شهدای مدفون در آرامستان</a:t>
                      </a:r>
                      <a:endParaRPr lang="en-US" dirty="0">
                        <a:latin typeface="IRTitr" panose="02000506000000020002" pitchFamily="2" charset="-78"/>
                        <a:cs typeface="IRTitr" panose="02000506000000020002" pitchFamily="2" charset="-78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3463 باب</a:t>
                      </a:r>
                      <a:endParaRPr lang="en-US" dirty="0">
                        <a:latin typeface="IRTitr" panose="02000506000000020002" pitchFamily="2" charset="-78"/>
                        <a:cs typeface="IRTitr" panose="02000506000000020002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تعداد مزارهای</a:t>
                      </a:r>
                      <a:r>
                        <a:rPr lang="fa-IR" baseline="0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 موجود در آرامستان</a:t>
                      </a:r>
                      <a:endParaRPr lang="en-US" dirty="0">
                        <a:latin typeface="IRTitr" panose="02000506000000020002" pitchFamily="2" charset="-78"/>
                        <a:cs typeface="IRTitr" panose="02000506000000020002" pitchFamily="2" charset="-78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1322</a:t>
                      </a:r>
                      <a:endParaRPr lang="en-US" dirty="0">
                        <a:latin typeface="IRTitr" panose="02000506000000020002" pitchFamily="2" charset="-78"/>
                        <a:cs typeface="IRTitr" panose="02000506000000020002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تاریخ دفن اولین متوفی</a:t>
                      </a:r>
                      <a:endParaRPr lang="en-US" dirty="0">
                        <a:latin typeface="IRTitr" panose="02000506000000020002" pitchFamily="2" charset="-78"/>
                        <a:cs typeface="IRTitr" panose="02000506000000020002" pitchFamily="2" charset="-78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1374</a:t>
                      </a:r>
                      <a:endParaRPr lang="en-US" dirty="0">
                        <a:latin typeface="IRTitr" panose="02000506000000020002" pitchFamily="2" charset="-78"/>
                        <a:cs typeface="IRTitr" panose="02000506000000020002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تاریخ دفن آخرین</a:t>
                      </a:r>
                      <a:r>
                        <a:rPr lang="fa-IR" baseline="0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 متوفی</a:t>
                      </a:r>
                      <a:endParaRPr lang="en-US" dirty="0">
                        <a:latin typeface="IRTitr" panose="02000506000000020002" pitchFamily="2" charset="-78"/>
                        <a:cs typeface="IRTitr" panose="02000506000000020002" pitchFamily="2" charset="-78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32242 متر مربع</a:t>
                      </a:r>
                      <a:endParaRPr lang="en-US" dirty="0">
                        <a:latin typeface="IRTitr" panose="02000506000000020002" pitchFamily="2" charset="-78"/>
                        <a:cs typeface="IRTitr" panose="02000506000000020002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latin typeface="IRTitr" panose="02000506000000020002" pitchFamily="2" charset="-78"/>
                          <a:cs typeface="IRTitr" panose="02000506000000020002" pitchFamily="2" charset="-78"/>
                        </a:rPr>
                        <a:t>مساحت کل آرامستان</a:t>
                      </a:r>
                      <a:endParaRPr lang="en-US" dirty="0">
                        <a:latin typeface="IRTitr" panose="02000506000000020002" pitchFamily="2" charset="-78"/>
                        <a:cs typeface="IRTitr" panose="02000506000000020002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49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04800"/>
            <a:ext cx="7391400" cy="530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6793" y="3962400"/>
            <a:ext cx="3634406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7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533400"/>
            <a:ext cx="84582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429000" y="5105400"/>
            <a:ext cx="5072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ضلع جنوبی آرامستان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7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85800"/>
            <a:ext cx="81153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487509" y="5105400"/>
            <a:ext cx="495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ضلع شرقی آرامستان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63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9600"/>
            <a:ext cx="83439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522775" y="5105400"/>
            <a:ext cx="4884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ضلع غربی آرامستان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82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707571"/>
            <a:ext cx="83439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437816" y="5105400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ضلع شمالی آرامستان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79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55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Relations</dc:creator>
  <cp:lastModifiedBy>hemmati-public</cp:lastModifiedBy>
  <cp:revision>37</cp:revision>
  <dcterms:created xsi:type="dcterms:W3CDTF">2015-02-19T05:50:47Z</dcterms:created>
  <dcterms:modified xsi:type="dcterms:W3CDTF">2015-04-10T04:07:48Z</dcterms:modified>
</cp:coreProperties>
</file>